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18" autoAdjust="0"/>
  </p:normalViewPr>
  <p:slideViewPr>
    <p:cSldViewPr snapToGrid="0">
      <p:cViewPr varScale="1">
        <p:scale>
          <a:sx n="111" d="100"/>
          <a:sy n="111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26F15-D524-40DF-8B59-1FC07C98A784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5A5A6-CC9C-4E3D-9039-DBA13A86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4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A5A6-CC9C-4E3D-9039-DBA13A86B5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6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A5A6-CC9C-4E3D-9039-DBA13A86B5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A5A6-CC9C-4E3D-9039-DBA13A86B5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6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A9F41-58EF-4848-858E-615DFA039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970954-8E9E-4AE9-AE45-235DE4E3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28AC5D-4E66-41CC-B793-8BA3805A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DAEDE-0DCA-47BA-93BB-3E1F86A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86FFD6-FA25-4D28-89AE-8BBA18CD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3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32BAD-564B-47E9-9161-99090EEC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4B870E-A810-4F1E-95AB-1E376A62F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9814C8-4180-41CF-AE56-AD720C92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3AE962-4900-4AC7-A9BF-6074C43F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7FA7B6-B6CF-4314-A466-7A25860D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5344BF6-53FB-4E49-9681-CB7B4F969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8A104D-FFCE-409A-9326-691114E27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76E287-3FB2-4DFA-925E-EAA4A645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B6CDEB-6D36-4369-A89F-133DA5EC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35A688-80B5-4401-B554-A8F52C6B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8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14E5CA-AFB5-405B-900F-7C8D1930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B7FD3C-1CFC-48B5-8C81-4C01ADED4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BC0231-9C21-481A-BEE7-3478EEE2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4D0514-099B-481E-9CD8-62D0EE85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C209A3-BA86-4B11-8699-02C76349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0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014C28-EB57-41B4-BDBF-694EB38D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716727-5C3E-4329-8E36-9044F72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5D69A9-0FE4-4F6A-80D8-24A121CA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061E73-849C-4364-A57E-D38CF918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66F217-C6E6-4AA3-8E9D-09FF9C11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8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D6412-30FB-47DC-8100-D5D37649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E3B72A-76EB-4EB5-AE86-B3C880171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6A8F55-7549-4B63-88A7-D63B0ED0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682A2E-5FFF-4C6C-9E5F-0049F7FF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E4F2EA-BA20-467C-9C82-922B0958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2E4251-E93B-488D-BC72-DF651073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09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C74ABC-8A78-4B34-A394-EB614D86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15BBD1-A1BF-4DBD-84ED-7EA8D9BB8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B2565B-217F-4C99-9909-A152973F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5AC435-5535-439D-AEAA-603F9606C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68EF6B-598E-42FF-BE2F-60D81B503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85B563-FEAA-4E81-9DC8-19261CFA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E1A32C9-2B4B-4AE7-8A19-881C0715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CD39F2E-76A8-4286-8861-15FC5406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35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570D5D-C8E2-4FD5-8639-64F6D2FF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B074F68-CAFD-4F49-8DA3-33211F2A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ACE0AE-994E-4B16-9F65-409F6BE0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F45333-01C8-4F2D-AB69-D027BDA1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6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0E80728-9538-4F35-8332-38D73B82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34C0D9E-736D-4E09-A1D1-ED877504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8BB947-9545-4780-A426-9AAE5FA8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B2992-BD22-4D0E-A64D-3AB73D93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A9336-D1D5-4525-A5C1-4C92BA11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6D5247-C824-43A5-8AEC-4CC34C0C7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785B92-E4A4-4DF1-8F83-68AE0C38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5200D1-D10D-4D0B-B8BB-579048FA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D53B1E-0C87-4887-93E4-330F647B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47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C9BB37-3C5A-4617-9C54-7D54E3C4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84C6FCE-2F4F-4A9C-B3CB-8755AF6C8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6F4B4A-DE79-46CF-ABD5-751D18188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F1AD79-0D7B-4AD0-9569-C81D408A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D21325-AB9B-489C-9563-ADFE3B56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4614D0-0296-43F9-A4B0-FA19784B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2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2E6BD-0EB0-4979-ABB4-E45FC28A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1430F1-679B-4D7D-824A-9C551ACB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09EEF6-9F1B-443D-94C8-34F85FD0A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9903-2375-4AE4-B5B9-5AD4A763826E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0413D3-485F-42CE-BC01-6417759EA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3F7695-1B29-46D2-895D-688AAFD50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9AE0-E9AA-4C95-ABFD-550A5EB37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5AC1B2-125F-4396-BC6B-A885C1EAF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01A34-44E5-4EB0-A9DB-90E6107E3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541463"/>
            <a:ext cx="9144000" cy="23876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Петербургские брандмауэры</a:t>
            </a:r>
          </a:p>
        </p:txBody>
      </p:sp>
    </p:spTree>
    <p:extLst>
      <p:ext uri="{BB962C8B-B14F-4D97-AF65-F5344CB8AC3E}">
        <p14:creationId xmlns:p14="http://schemas.microsoft.com/office/powerpoint/2010/main" val="20207718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6B07CC-2AC2-49CF-9409-25FE70B14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" y="1385398"/>
            <a:ext cx="5395727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9FE8E3-F0F1-452D-9794-90290047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05" y="2360856"/>
            <a:ext cx="5288530" cy="33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1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6ADE2-49EA-4430-A0CA-A07299F8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938"/>
            <a:ext cx="10515600" cy="20925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latin typeface="Book Antiqua" panose="02040602050305030304" pitchFamily="18" charset="0"/>
                <a:ea typeface="BatangChe" panose="02030609000101010101" pitchFamily="49" charset="-127"/>
              </a:rPr>
              <a:t>В последнее в новых жилых комплексах «голые» стены раскрашиваются сразу же по завершению строительства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38787FC-3B97-4E65-8254-19C20A24A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831122"/>
            <a:ext cx="4818093" cy="32376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ECCB33-0267-405B-9010-A3FC06B94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1121"/>
            <a:ext cx="5257800" cy="32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6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29374-4F95-4AB5-9AC2-BB5EAC834A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Так, со временем брандмауэры стали  визитной карточкой Петербурга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C5B6DCC-0BC8-4CFF-8299-FCE5018CC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78" y="1983887"/>
            <a:ext cx="5725444" cy="4351338"/>
          </a:xfrm>
        </p:spPr>
      </p:pic>
    </p:spTree>
    <p:extLst>
      <p:ext uri="{BB962C8B-B14F-4D97-AF65-F5344CB8AC3E}">
        <p14:creationId xmlns:p14="http://schemas.microsoft.com/office/powerpoint/2010/main" val="104625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87249-F63B-4D21-9449-0B7D0243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857751"/>
            <a:ext cx="10515600" cy="18478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>С немецкого «</a:t>
            </a:r>
            <a:r>
              <a:rPr lang="ru-RU" sz="2400" dirty="0" err="1">
                <a:latin typeface="Book Antiqua" panose="02040602050305030304" pitchFamily="18" charset="0"/>
              </a:rPr>
              <a:t>Brandmauer</a:t>
            </a:r>
            <a:r>
              <a:rPr lang="ru-RU" sz="2400" dirty="0">
                <a:latin typeface="Book Antiqua" panose="02040602050305030304" pitchFamily="18" charset="0"/>
              </a:rPr>
              <a:t>»-это «противопожарная стена».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 Возведенная из камня или кирпича без окон, она не позволяет огню перекидываться с одной постройки на соседнюю.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6D2ABA-1B74-4FCF-A64A-00137BCC9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19" y="312981"/>
            <a:ext cx="3665962" cy="4351338"/>
          </a:xfrm>
        </p:spPr>
      </p:pic>
    </p:spTree>
    <p:extLst>
      <p:ext uri="{BB962C8B-B14F-4D97-AF65-F5344CB8AC3E}">
        <p14:creationId xmlns:p14="http://schemas.microsoft.com/office/powerpoint/2010/main" val="38203049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304C8-2075-4944-9082-8833629E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90500"/>
            <a:ext cx="10608408" cy="23241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В Петербурге часто встречаются дома с выразительными «голыми» стенами. 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Иногда в этих стенах можно заметить маленькие окошки, буквально 2-3 на весь фасад.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5D442D-9F86-4003-8D96-94F190697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679700"/>
            <a:ext cx="7080250" cy="3987800"/>
          </a:xfrm>
        </p:spPr>
      </p:pic>
    </p:spTree>
    <p:extLst>
      <p:ext uri="{BB962C8B-B14F-4D97-AF65-F5344CB8AC3E}">
        <p14:creationId xmlns:p14="http://schemas.microsoft.com/office/powerpoint/2010/main" val="39215042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1E105CC-8BE7-4D91-BCEA-25E6EC41F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97D3F-230B-4D02-9905-51EEDD8C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32" y="3752362"/>
            <a:ext cx="8495322" cy="2235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>Застройку «дом к дому» практиковали вплоть до середины 1730-х,после нескольких сильных пожаров в Петербурге новые дома стали возводить на небольшом расстоянии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14150236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09EB24-FBA5-43C7-BA06-5A5B5D8C2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4B123-F38C-44AE-ABDE-59C40DEC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4044462"/>
            <a:ext cx="8581292" cy="2356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>Окончательно способ брандмауэрной застройки сформировался к 1760м.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Постройки, между которыми проходили узкие улицы, были обращены одна к другой глухими стенами без окон.</a:t>
            </a:r>
          </a:p>
        </p:txBody>
      </p:sp>
    </p:spTree>
    <p:extLst>
      <p:ext uri="{BB962C8B-B14F-4D97-AF65-F5344CB8AC3E}">
        <p14:creationId xmlns:p14="http://schemas.microsoft.com/office/powerpoint/2010/main" val="32903180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5962A2-4F02-4D47-A6E0-4DA818F41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2999" cy="68579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6F23E39-DF87-4394-9DEC-A3394DF25996}"/>
              </a:ext>
            </a:extLst>
          </p:cNvPr>
          <p:cNvSpPr/>
          <p:nvPr/>
        </p:nvSpPr>
        <p:spPr>
          <a:xfrm>
            <a:off x="1884482" y="2936629"/>
            <a:ext cx="5887917" cy="3740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Постепенно здания в квартале уплотнялись и росли вверх. Городскую территорию осваивали неравномерно, поскольку принадлежала она разным владельцам. </a:t>
            </a:r>
          </a:p>
          <a:p>
            <a:pPr algn="ctr">
              <a:lnSpc>
                <a:spcPct val="15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Так, из-за разницы в высоте постепенно глухие брандмауэры оказались у всех на виду. ⠀</a:t>
            </a:r>
          </a:p>
        </p:txBody>
      </p:sp>
    </p:spTree>
    <p:extLst>
      <p:ext uri="{BB962C8B-B14F-4D97-AF65-F5344CB8AC3E}">
        <p14:creationId xmlns:p14="http://schemas.microsoft.com/office/powerpoint/2010/main" val="7905251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359345-E311-4E12-889F-D1BFE048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00"/>
            <a:ext cx="10515600" cy="28622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>Существует мнение, что брандмауэры стало особенно видно после бомбежек Ленинграда во время Великой Отечественной войны.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Часто рядом с голой стеной дома расположен сад или детская площадка. Вполне возможно, что до войны на этом месте стоял дом.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C1B13CE-5F14-4C7F-8C13-B46E39C6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4287"/>
            <a:ext cx="2540000" cy="330122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23A955-0E20-4D32-A024-FF55900AB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90" y="3264286"/>
            <a:ext cx="3792220" cy="3301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B6E92C-43F2-4B78-AF25-7EDAF19CF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2" y="3264286"/>
            <a:ext cx="3271614" cy="33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822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4ABCA-AF98-48E7-96A7-95E8F3CF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62" y="189279"/>
            <a:ext cx="10533184" cy="2128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Book Antiqua" panose="02040602050305030304" pitchFamily="18" charset="0"/>
              </a:rPr>
              <a:t>В последнее время на брандмауэрах Петербурга встречаются красочные изображения.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latin typeface="Book Antiqua" panose="02040602050305030304" pitchFamily="18" charset="0"/>
              </a:rPr>
              <a:t>Художники стараются разнообразить дворы, главное чтобы такое «раскрашивание домов» было согласовано с администрацией города!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1DFA27-39CA-4072-A442-8C9172410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06" y="2514599"/>
            <a:ext cx="5821187" cy="4154121"/>
          </a:xfrm>
        </p:spPr>
      </p:pic>
    </p:spTree>
    <p:extLst>
      <p:ext uri="{BB962C8B-B14F-4D97-AF65-F5344CB8AC3E}">
        <p14:creationId xmlns:p14="http://schemas.microsoft.com/office/powerpoint/2010/main" val="103324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5320C30-E3EC-4A77-9D1A-75F04FBB9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4" y="712176"/>
            <a:ext cx="7209692" cy="5433647"/>
          </a:xfrm>
        </p:spPr>
      </p:pic>
    </p:spTree>
    <p:extLst>
      <p:ext uri="{BB962C8B-B14F-4D97-AF65-F5344CB8AC3E}">
        <p14:creationId xmlns:p14="http://schemas.microsoft.com/office/powerpoint/2010/main" val="39360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150</Words>
  <Application>Microsoft Office PowerPoint</Application>
  <PresentationFormat>Широкоэкранный</PresentationFormat>
  <Paragraphs>16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BatangChe</vt:lpstr>
      <vt:lpstr>Arabic Typesetting</vt:lpstr>
      <vt:lpstr>Arial</vt:lpstr>
      <vt:lpstr>Book Antiqua</vt:lpstr>
      <vt:lpstr>Calibri</vt:lpstr>
      <vt:lpstr>Calibri Light</vt:lpstr>
      <vt:lpstr>Тема Office</vt:lpstr>
      <vt:lpstr>Петербургские брандмауэры</vt:lpstr>
      <vt:lpstr>С немецкого «Brandmauer»-это «противопожарная стена».  Возведенная из камня или кирпича без окон, она не позволяет огню перекидываться с одной постройки на соседнюю. </vt:lpstr>
      <vt:lpstr>В Петербурге часто встречаются дома с выразительными «голыми» стенами.   Иногда в этих стенах можно заметить маленькие окошки, буквально 2-3 на весь фасад.</vt:lpstr>
      <vt:lpstr>Застройку «дом к дому» практиковали вплоть до середины 1730-х,после нескольких сильных пожаров в Петербурге новые дома стали возводить на небольшом расстоянии друг от друга.</vt:lpstr>
      <vt:lpstr>Окончательно способ брандмауэрной застройки сформировался к 1760м. Постройки, между которыми проходили узкие улицы, были обращены одна к другой глухими стенами без окон.</vt:lpstr>
      <vt:lpstr>Презентация PowerPoint</vt:lpstr>
      <vt:lpstr>Существует мнение, что брандмауэры стало особенно видно после бомбежек Ленинграда во время Великой Отечественной войны.  Часто рядом с голой стеной дома расположен сад или детская площадка. Вполне возможно, что до войны на этом месте стоял дом. </vt:lpstr>
      <vt:lpstr>В последнее время на брандмауэрах Петербурга встречаются красочные изображения.  Художники стараются разнообразить дворы, главное чтобы такое «раскрашивание домов» было согласовано с администрацией города! </vt:lpstr>
      <vt:lpstr>Презентация PowerPoint</vt:lpstr>
      <vt:lpstr>Презентация PowerPoint</vt:lpstr>
      <vt:lpstr>В последнее в новых жилых комплексах «голые» стены раскрашиваются сразу же по завершению строительства </vt:lpstr>
      <vt:lpstr>Так, со временем брандмауэры стали  визитной карточкой Петербурга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Петербургские брандмауэры</dc:title>
  <dc:creator>Дети</dc:creator>
  <cp:lastModifiedBy>MIKE</cp:lastModifiedBy>
  <cp:revision>12</cp:revision>
  <dcterms:created xsi:type="dcterms:W3CDTF">2020-05-14T11:34:05Z</dcterms:created>
  <dcterms:modified xsi:type="dcterms:W3CDTF">2020-05-16T09:12:48Z</dcterms:modified>
</cp:coreProperties>
</file>